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656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63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88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870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051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58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658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337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91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270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834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0BE6F-58C9-40E7-80E8-4CC84AE5D950}" type="datetimeFigureOut">
              <a:rPr lang="en-GB" smtClean="0"/>
              <a:t>20/12/2019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214A1-9A6E-4749-A432-2952D22E53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22810" y="28577"/>
            <a:ext cx="12143680" cy="6736962"/>
            <a:chOff x="-22810" y="28577"/>
            <a:chExt cx="12143680" cy="6736962"/>
          </a:xfrm>
        </p:grpSpPr>
        <p:pic>
          <p:nvPicPr>
            <p:cNvPr id="38" name="Picture 37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8570" y="46241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9" name="Picture 38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417" y="46241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" name="Picture 1" descr="See the source image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-796875" y="1921303"/>
              <a:ext cx="3538855" cy="19907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" name="Picture 32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03624" y="28577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" name="Picture 33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3332" y="1713212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Picture 34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78124" y="3482417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Picture 35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86794" y="5063240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36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3724" y="46241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" name="Picture 39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7600" y="1816235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1" name="Picture 40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0878" y="1816235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Picture 41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4212" y="1756094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" name="Picture 42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3724" y="3603893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" name="Picture 43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8570" y="3603893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Picture 44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3416" y="3586229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Picture 45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0878" y="5184716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Picture 46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6032" y="5184716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" name="Picture 47" descr="See the source image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0138" y="5184716"/>
              <a:ext cx="1909030" cy="158082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" name="Rectangle 49"/>
            <p:cNvSpPr/>
            <p:nvPr/>
          </p:nvSpPr>
          <p:spPr>
            <a:xfrm rot="16200000">
              <a:off x="1572350" y="5123329"/>
              <a:ext cx="1112179" cy="16605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>
                  <a:highlight>
                    <a:srgbClr val="00FFFF"/>
                  </a:highlight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/>
                <a:t>Pick one of your weakest Q’s from </a:t>
              </a:r>
              <a:r>
                <a:rPr lang="en-GB" sz="1100" dirty="0" smtClean="0"/>
                <a:t>LP1.REWRITE </a:t>
              </a:r>
              <a:r>
                <a:rPr lang="en-GB" sz="1100" dirty="0"/>
                <a:t>USING </a:t>
              </a:r>
              <a:r>
                <a:rPr lang="en-GB" sz="1100" dirty="0" smtClean="0"/>
                <a:t>EXEMPLAR </a:t>
              </a:r>
              <a:r>
                <a:rPr lang="en-GB" sz="1100" dirty="0"/>
                <a:t>ANSWER</a:t>
              </a:r>
              <a:r>
                <a:rPr lang="en-GB" sz="1200" dirty="0"/>
                <a:t>.</a:t>
              </a:r>
            </a:p>
          </p:txBody>
        </p:sp>
        <p:sp>
          <p:nvSpPr>
            <p:cNvPr id="51" name="Rectangle 50"/>
            <p:cNvSpPr/>
            <p:nvPr/>
          </p:nvSpPr>
          <p:spPr>
            <a:xfrm rot="16200000">
              <a:off x="2260926" y="3531391"/>
              <a:ext cx="1112179" cy="16605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highlight>
                    <a:srgbClr val="00FFFF"/>
                  </a:highlight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/>
                <a:t>Pick one of your weakest Q’s from </a:t>
              </a:r>
              <a:r>
                <a:rPr lang="en-GB" sz="1100" dirty="0" smtClean="0"/>
                <a:t>LP2.REWRITE </a:t>
              </a:r>
              <a:r>
                <a:rPr lang="en-GB" sz="1100" dirty="0"/>
                <a:t>USING </a:t>
              </a:r>
              <a:r>
                <a:rPr lang="en-GB" sz="1100" dirty="0" smtClean="0"/>
                <a:t>EXEMPLAR </a:t>
              </a:r>
              <a:r>
                <a:rPr lang="en-GB" sz="1100" dirty="0"/>
                <a:t>ANSWER</a:t>
              </a:r>
              <a:r>
                <a:rPr lang="en-GB" sz="1200" dirty="0"/>
                <a:t>.</a:t>
              </a:r>
            </a:p>
          </p:txBody>
        </p:sp>
        <p:sp>
          <p:nvSpPr>
            <p:cNvPr id="52" name="Rectangle 51"/>
            <p:cNvSpPr/>
            <p:nvPr/>
          </p:nvSpPr>
          <p:spPr>
            <a:xfrm rot="16200000">
              <a:off x="1626986" y="1645960"/>
              <a:ext cx="1112179" cy="17302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highlight>
                    <a:srgbClr val="00FFFF"/>
                  </a:highlight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en-GB" sz="1100" dirty="0"/>
                <a:t>Annotate the poem ‘Poppies’ using the one slide poem guide.</a:t>
              </a:r>
            </a:p>
            <a:p>
              <a:r>
                <a:rPr lang="en-GB" sz="1100" dirty="0"/>
                <a:t> </a:t>
              </a:r>
              <a:r>
                <a:rPr lang="en-GB" sz="1100" dirty="0" smtClean="0"/>
                <a:t>Listen </a:t>
              </a:r>
              <a:r>
                <a:rPr lang="en-GB" sz="1100" dirty="0"/>
                <a:t>to the commentary on </a:t>
              </a:r>
              <a:r>
                <a:rPr lang="en-GB" sz="1100" dirty="0" smtClean="0"/>
                <a:t>Audiopi.</a:t>
              </a:r>
              <a:endParaRPr lang="en-GB" sz="1100" dirty="0"/>
            </a:p>
          </p:txBody>
        </p:sp>
        <p:sp>
          <p:nvSpPr>
            <p:cNvPr id="55" name="Rectangle 54"/>
            <p:cNvSpPr/>
            <p:nvPr/>
          </p:nvSpPr>
          <p:spPr>
            <a:xfrm rot="16200000">
              <a:off x="2294448" y="548398"/>
              <a:ext cx="1112179" cy="6277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/>
                <a:t>Write first draft of Spoken Language</a:t>
              </a:r>
              <a:r>
                <a:rPr lang="en-GB" sz="1100" b="1" dirty="0" smtClean="0"/>
                <a:t>.</a:t>
              </a:r>
              <a:endParaRPr lang="en-GB" sz="1100" b="1" dirty="0"/>
            </a:p>
          </p:txBody>
        </p:sp>
        <p:sp>
          <p:nvSpPr>
            <p:cNvPr id="56" name="Rectangle 55"/>
            <p:cNvSpPr/>
            <p:nvPr/>
          </p:nvSpPr>
          <p:spPr>
            <a:xfrm rot="16200000">
              <a:off x="3896045" y="5337101"/>
              <a:ext cx="1112179" cy="12032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IT’S CHRISTMAS DAY!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Enjoy yourself.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b="1" dirty="0"/>
            </a:p>
          </p:txBody>
        </p:sp>
        <p:sp>
          <p:nvSpPr>
            <p:cNvPr id="57" name="Rectangle 56"/>
            <p:cNvSpPr/>
            <p:nvPr/>
          </p:nvSpPr>
          <p:spPr>
            <a:xfrm rot="16200000">
              <a:off x="4924533" y="3799317"/>
              <a:ext cx="1112179" cy="11246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IT’S BOXING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DAY!  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Relax.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b="1" dirty="0"/>
            </a:p>
          </p:txBody>
        </p:sp>
        <p:sp>
          <p:nvSpPr>
            <p:cNvPr id="58" name="Rectangle 57"/>
            <p:cNvSpPr/>
            <p:nvPr/>
          </p:nvSpPr>
          <p:spPr>
            <a:xfrm rot="16200000">
              <a:off x="3989303" y="1976842"/>
              <a:ext cx="1112179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/>
                <a:t>Do 1 lesson of Bedrock</a:t>
              </a:r>
            </a:p>
            <a:p>
              <a:r>
                <a:rPr lang="en-GB" sz="1100" dirty="0"/>
                <a:t>+</a:t>
              </a:r>
            </a:p>
            <a:p>
              <a:r>
                <a:rPr lang="en-GB" sz="1100" dirty="0"/>
                <a:t>Make notes on Audiopi podcast of AIC</a:t>
              </a:r>
            </a:p>
            <a:p>
              <a:r>
                <a:rPr lang="en-GB" sz="1100" dirty="0"/>
                <a:t>Focus on CON</a:t>
              </a:r>
            </a:p>
          </p:txBody>
        </p:sp>
        <p:sp>
          <p:nvSpPr>
            <p:cNvPr id="59" name="Rectangle 58"/>
            <p:cNvSpPr/>
            <p:nvPr/>
          </p:nvSpPr>
          <p:spPr>
            <a:xfrm rot="16200000">
              <a:off x="4924534" y="392906"/>
              <a:ext cx="1112179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/>
                <a:t>Do 1 lesson of Bedrock</a:t>
              </a:r>
            </a:p>
            <a:p>
              <a:r>
                <a:rPr lang="en-GB" sz="1100" dirty="0"/>
                <a:t>+</a:t>
              </a:r>
            </a:p>
            <a:p>
              <a:r>
                <a:rPr lang="en-GB" sz="1100" dirty="0"/>
                <a:t>ACT by ACT Summary of AIC </a:t>
              </a:r>
            </a:p>
          </p:txBody>
        </p:sp>
        <p:sp>
          <p:nvSpPr>
            <p:cNvPr id="60" name="Rectangle 59"/>
            <p:cNvSpPr/>
            <p:nvPr/>
          </p:nvSpPr>
          <p:spPr>
            <a:xfrm rot="16200000">
              <a:off x="6461296" y="5398554"/>
              <a:ext cx="1157332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100" dirty="0" smtClean="0"/>
                <a:t>Search ‘Stacey Reay’ on Youtube +  make notes on ACC Family </a:t>
              </a:r>
            </a:p>
            <a:p>
              <a:r>
                <a:rPr lang="en-GB" sz="1100" dirty="0" smtClean="0"/>
                <a:t>Approx. 13 mins</a:t>
              </a:r>
              <a:endParaRPr lang="en-GB" sz="1100" dirty="0"/>
            </a:p>
          </p:txBody>
        </p:sp>
        <p:sp>
          <p:nvSpPr>
            <p:cNvPr id="62" name="Rectangle 61"/>
            <p:cNvSpPr/>
            <p:nvPr/>
          </p:nvSpPr>
          <p:spPr>
            <a:xfrm rot="16200000">
              <a:off x="7338974" y="3584441"/>
              <a:ext cx="1316056" cy="15610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highlight>
                    <a:srgbClr val="00FFFF"/>
                  </a:highlight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en-GB" sz="1100" dirty="0"/>
                <a:t>Annotate the poem </a:t>
              </a:r>
              <a:r>
                <a:rPr lang="en-GB" sz="1100" dirty="0" smtClean="0"/>
                <a:t>‘War Photographer’</a:t>
              </a:r>
            </a:p>
            <a:p>
              <a:r>
                <a:rPr lang="en-GB" sz="1100" dirty="0" smtClean="0"/>
                <a:t>using </a:t>
              </a:r>
              <a:r>
                <a:rPr lang="en-GB" sz="1100" dirty="0"/>
                <a:t>the one slide poem guide.</a:t>
              </a:r>
            </a:p>
            <a:p>
              <a:r>
                <a:rPr lang="en-GB" sz="1100" dirty="0"/>
                <a:t> </a:t>
              </a:r>
              <a:r>
                <a:rPr lang="en-GB" sz="1100" dirty="0" smtClean="0"/>
                <a:t>Listen </a:t>
              </a:r>
              <a:r>
                <a:rPr lang="en-GB" sz="1100" dirty="0"/>
                <a:t>to the commentary on </a:t>
              </a:r>
              <a:r>
                <a:rPr lang="en-GB" sz="1100" dirty="0" smtClean="0"/>
                <a:t>Audiopi.</a:t>
              </a:r>
              <a:endParaRPr lang="en-GB" sz="1100" dirty="0"/>
            </a:p>
          </p:txBody>
        </p:sp>
        <p:sp>
          <p:nvSpPr>
            <p:cNvPr id="63" name="Rectangle 62"/>
            <p:cNvSpPr/>
            <p:nvPr/>
          </p:nvSpPr>
          <p:spPr>
            <a:xfrm rot="16200000">
              <a:off x="6795015" y="1708037"/>
              <a:ext cx="1112179" cy="17302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>
                  <a:highlight>
                    <a:srgbClr val="00FFFF"/>
                  </a:highlight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en-GB" sz="1100" dirty="0" smtClean="0"/>
                <a:t>Write a 200 word opening of a story where a mother has lost her son. </a:t>
              </a:r>
            </a:p>
            <a:p>
              <a:r>
                <a:rPr lang="en-GB" sz="1100" dirty="0" smtClean="0"/>
                <a:t>+ Bedrock.</a:t>
              </a:r>
            </a:p>
            <a:p>
              <a:r>
                <a:rPr lang="en-GB" sz="1100" b="1" dirty="0" smtClean="0"/>
                <a:t>Go and see the fireworks.</a:t>
              </a:r>
              <a:endParaRPr lang="en-GB" sz="1100" b="1" dirty="0"/>
            </a:p>
          </p:txBody>
        </p:sp>
        <p:sp>
          <p:nvSpPr>
            <p:cNvPr id="64" name="Rectangle 63"/>
            <p:cNvSpPr/>
            <p:nvPr/>
          </p:nvSpPr>
          <p:spPr>
            <a:xfrm rot="16200000">
              <a:off x="7353789" y="274483"/>
              <a:ext cx="1112179" cy="10220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IT’S NEW YEARS DAY!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Have fun!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b="1" dirty="0"/>
            </a:p>
          </p:txBody>
        </p:sp>
        <p:sp>
          <p:nvSpPr>
            <p:cNvPr id="65" name="Rectangle 64"/>
            <p:cNvSpPr/>
            <p:nvPr/>
          </p:nvSpPr>
          <p:spPr>
            <a:xfrm rot="16200000">
              <a:off x="9870599" y="5122201"/>
              <a:ext cx="1112179" cy="14629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 smtClean="0"/>
                <a:t>Write your final draft of spoken language + rehearse + make flash cards</a:t>
              </a:r>
              <a:r>
                <a:rPr lang="en-GB" sz="1100" b="1" dirty="0" smtClean="0"/>
                <a:t>.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b="1" dirty="0"/>
            </a:p>
          </p:txBody>
        </p:sp>
        <p:sp>
          <p:nvSpPr>
            <p:cNvPr id="66" name="Rectangle 65"/>
            <p:cNvSpPr/>
            <p:nvPr/>
          </p:nvSpPr>
          <p:spPr>
            <a:xfrm rot="16200000">
              <a:off x="9842503" y="3366059"/>
              <a:ext cx="1270965" cy="17466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 smtClean="0"/>
                <a:t>Make a character poster of Lady Macbeth + theme poster of all women in Macbeth. 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 smtClean="0"/>
                <a:t>E CON WM + more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/>
            </a:p>
          </p:txBody>
        </p:sp>
        <p:sp>
          <p:nvSpPr>
            <p:cNvPr id="67" name="Rectangle 66"/>
            <p:cNvSpPr/>
            <p:nvPr/>
          </p:nvSpPr>
          <p:spPr>
            <a:xfrm rot="16200000">
              <a:off x="9479876" y="1771314"/>
              <a:ext cx="1144912" cy="13843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 smtClean="0"/>
                <a:t>Make a poster/flash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 smtClean="0"/>
                <a:t>cards for the key themes in ACC. Use </a:t>
              </a:r>
              <a:r>
                <a:rPr lang="en-GB" sz="1100" dirty="0"/>
                <a:t>A</a:t>
              </a:r>
              <a:r>
                <a:rPr lang="en-GB" sz="1100" dirty="0" smtClean="0"/>
                <a:t>udiopi.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dirty="0"/>
            </a:p>
          </p:txBody>
        </p:sp>
        <p:sp>
          <p:nvSpPr>
            <p:cNvPr id="68" name="Rectangle 67"/>
            <p:cNvSpPr/>
            <p:nvPr/>
          </p:nvSpPr>
          <p:spPr>
            <a:xfrm rot="16200000">
              <a:off x="10655399" y="126811"/>
              <a:ext cx="1215000" cy="13843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dirty="0" smtClean="0"/>
                <a:t>Rehearse spoken language + create a plan for LP2 Q5.</a:t>
              </a:r>
              <a:endParaRPr lang="en-GB" sz="1100" dirty="0"/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100" b="1" dirty="0" smtClean="0"/>
                <a:t>Go to bed ON TIME!</a:t>
              </a: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endParaRPr lang="en-GB" sz="1100" b="1" dirty="0"/>
            </a:p>
          </p:txBody>
        </p:sp>
        <p:sp>
          <p:nvSpPr>
            <p:cNvPr id="69" name="Rectangle 68"/>
            <p:cNvSpPr/>
            <p:nvPr/>
          </p:nvSpPr>
          <p:spPr>
            <a:xfrm rot="16200000">
              <a:off x="1109999" y="6144204"/>
              <a:ext cx="36260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Sat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 rot="16200000">
              <a:off x="1893008" y="4466444"/>
              <a:ext cx="396262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Sun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 rot="16200000">
              <a:off x="1222555" y="2380296"/>
              <a:ext cx="452368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Mon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2" name="Rectangle 71"/>
            <p:cNvSpPr/>
            <p:nvPr/>
          </p:nvSpPr>
          <p:spPr>
            <a:xfrm rot="16200000">
              <a:off x="1852528" y="883391"/>
              <a:ext cx="452368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Tues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 rot="16200000">
              <a:off x="3409038" y="6100130"/>
              <a:ext cx="45397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Wed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 rot="16200000">
              <a:off x="4472341" y="4483275"/>
              <a:ext cx="401072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Thu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 rot="16200000">
              <a:off x="3470753" y="2703045"/>
              <a:ext cx="33054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Fri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 rot="16200000">
              <a:off x="4491281" y="956873"/>
              <a:ext cx="36260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Sat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7" name="Rectangle 76"/>
            <p:cNvSpPr/>
            <p:nvPr/>
          </p:nvSpPr>
          <p:spPr>
            <a:xfrm rot="16200000">
              <a:off x="6015007" y="6144204"/>
              <a:ext cx="396262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Sun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 rot="16200000">
              <a:off x="6994115" y="4502511"/>
              <a:ext cx="452368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Mon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 rot="16200000">
              <a:off x="6390584" y="2580927"/>
              <a:ext cx="452368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Tues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80" name="Rectangle 79"/>
            <p:cNvSpPr/>
            <p:nvPr/>
          </p:nvSpPr>
          <p:spPr>
            <a:xfrm rot="16200000">
              <a:off x="6993314" y="952107"/>
              <a:ext cx="45397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Wed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81" name="Rectangle 80"/>
            <p:cNvSpPr/>
            <p:nvPr/>
          </p:nvSpPr>
          <p:spPr>
            <a:xfrm rot="16200000">
              <a:off x="9221877" y="5962904"/>
              <a:ext cx="401072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Thu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 rot="16200000">
              <a:off x="9254598" y="4413353"/>
              <a:ext cx="33054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Fri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83" name="Rectangle 82"/>
            <p:cNvSpPr/>
            <p:nvPr/>
          </p:nvSpPr>
          <p:spPr>
            <a:xfrm rot="16200000">
              <a:off x="8890196" y="2294541"/>
              <a:ext cx="362600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Sat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 rot="16200000">
              <a:off x="10034047" y="835132"/>
              <a:ext cx="396262" cy="261610"/>
            </a:xfrm>
            <a:prstGeom prst="rect">
              <a:avLst/>
            </a:prstGeom>
            <a:solidFill>
              <a:srgbClr val="00B050"/>
            </a:solidFill>
          </p:spPr>
          <p:txBody>
            <a:bodyPr wrap="none">
              <a:spAutoFit/>
            </a:bodyPr>
            <a:lstStyle/>
            <a:p>
              <a:r>
                <a:rPr lang="en-GB" sz="1100" dirty="0" smtClean="0">
                  <a:solidFill>
                    <a:schemeClr val="bg1"/>
                  </a:solidFill>
                </a:rPr>
                <a:t>Sun</a:t>
              </a:r>
              <a:endParaRPr lang="en-GB" sz="1100" dirty="0">
                <a:solidFill>
                  <a:schemeClr val="bg1"/>
                </a:solidFill>
              </a:endParaRPr>
            </a:p>
          </p:txBody>
        </p:sp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392" y="473849"/>
              <a:ext cx="650567" cy="650567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7080" y="2932636"/>
              <a:ext cx="650567" cy="650567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086" y="5905650"/>
              <a:ext cx="650567" cy="650567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9545" y="3266108"/>
              <a:ext cx="650567" cy="650567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5948" y="4560843"/>
              <a:ext cx="650567" cy="650567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0071" y="5483305"/>
              <a:ext cx="650567" cy="650567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7936" y="1372503"/>
              <a:ext cx="650567" cy="650567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62214" y="379592"/>
              <a:ext cx="652329" cy="646232"/>
            </a:xfrm>
            <a:prstGeom prst="rect">
              <a:avLst/>
            </a:prstGeom>
          </p:spPr>
        </p:pic>
        <p:pic>
          <p:nvPicPr>
            <p:cNvPr id="94" name="Picture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43157" y="3726073"/>
              <a:ext cx="650567" cy="650567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61510" y="804557"/>
              <a:ext cx="650567" cy="650567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0303" y="5751593"/>
              <a:ext cx="650567" cy="650567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00445" y="2341576"/>
              <a:ext cx="650567" cy="650567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29202" y="4207129"/>
              <a:ext cx="650567" cy="650567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5902" y="5426309"/>
              <a:ext cx="650567" cy="650567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400522" y="2686883"/>
              <a:ext cx="652329" cy="6462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2998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Widescreen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Mensah-Coker</dc:creator>
  <cp:lastModifiedBy>StaffGiddensM</cp:lastModifiedBy>
  <cp:revision>1</cp:revision>
  <dcterms:created xsi:type="dcterms:W3CDTF">2019-12-17T16:12:43Z</dcterms:created>
  <dcterms:modified xsi:type="dcterms:W3CDTF">2019-12-20T15:08:29Z</dcterms:modified>
</cp:coreProperties>
</file>